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49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323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124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850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10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80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5560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3443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96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20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791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01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4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7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653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038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175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442001-AFC3-464C-9131-344B79D0BE1E}" type="datetimeFigureOut">
              <a:rPr lang="es-MX" smtClean="0"/>
              <a:t>15/06/2020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3FA0949-C722-47AD-8EF9-8F59358965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134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482003-53D4-467C-9C8B-9FE1B7C97E55}"/>
              </a:ext>
            </a:extLst>
          </p:cNvPr>
          <p:cNvPicPr/>
          <p:nvPr/>
        </p:nvPicPr>
        <p:blipFill rotWithShape="1">
          <a:blip r:embed="rId2"/>
          <a:srcRect l="2300" r="38666" b="5375"/>
          <a:stretch/>
        </p:blipFill>
        <p:spPr>
          <a:xfrm>
            <a:off x="2496000" y="1800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AF4AD-4EE7-475C-8C72-159AE57DBF4B}"/>
              </a:ext>
            </a:extLst>
          </p:cNvPr>
          <p:cNvPicPr/>
          <p:nvPr/>
        </p:nvPicPr>
        <p:blipFill rotWithShape="1">
          <a:blip r:embed="rId2"/>
          <a:srcRect l="2537" r="38665" b="537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88ABD9-4694-4535-903C-93D95A8CA1C5}"/>
              </a:ext>
            </a:extLst>
          </p:cNvPr>
          <p:cNvPicPr/>
          <p:nvPr/>
        </p:nvPicPr>
        <p:blipFill rotWithShape="1">
          <a:blip r:embed="rId2"/>
          <a:srcRect l="2300" r="38666" b="537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8D0F04-4263-4E51-9AD4-41D57A32F057}"/>
              </a:ext>
            </a:extLst>
          </p:cNvPr>
          <p:cNvPicPr/>
          <p:nvPr/>
        </p:nvPicPr>
        <p:blipFill rotWithShape="1">
          <a:blip r:embed="rId2"/>
          <a:srcRect l="2301" r="38902" b="537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40AAFC-710B-4A12-B374-F591AE4AF265}"/>
              </a:ext>
            </a:extLst>
          </p:cNvPr>
          <p:cNvPicPr/>
          <p:nvPr/>
        </p:nvPicPr>
        <p:blipFill rotWithShape="1">
          <a:blip r:embed="rId2"/>
          <a:srcRect l="2537" r="38665" b="579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9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812322-8C4F-4955-9CE5-9AD91347152A}"/>
              </a:ext>
            </a:extLst>
          </p:cNvPr>
          <p:cNvPicPr/>
          <p:nvPr/>
        </p:nvPicPr>
        <p:blipFill rotWithShape="1">
          <a:blip r:embed="rId2"/>
          <a:srcRect l="2773" r="38430" b="5375"/>
          <a:stretch/>
        </p:blipFill>
        <p:spPr>
          <a:xfrm>
            <a:off x="2496000" y="1800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F5ECA2-A423-49DC-82C3-6BCF808E8025}"/>
              </a:ext>
            </a:extLst>
          </p:cNvPr>
          <p:cNvPicPr/>
          <p:nvPr/>
        </p:nvPicPr>
        <p:blipFill rotWithShape="1">
          <a:blip r:embed="rId2"/>
          <a:srcRect l="2537" r="38901" b="537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8179B2-4109-4312-A201-2944DBB2176F}"/>
              </a:ext>
            </a:extLst>
          </p:cNvPr>
          <p:cNvPicPr/>
          <p:nvPr/>
        </p:nvPicPr>
        <p:blipFill rotWithShape="1">
          <a:blip r:embed="rId2"/>
          <a:srcRect l="2301" r="38902" b="5375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C95643-3060-4885-8B17-0837B0E19C3D}"/>
              </a:ext>
            </a:extLst>
          </p:cNvPr>
          <p:cNvPicPr/>
          <p:nvPr/>
        </p:nvPicPr>
        <p:blipFill rotWithShape="1">
          <a:blip r:embed="rId2"/>
          <a:srcRect l="2538" r="39263" b="6216"/>
          <a:stretch/>
        </p:blipFill>
        <p:spPr>
          <a:xfrm>
            <a:off x="2496000" y="0"/>
            <a:ext cx="720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7228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Gota</Template>
  <TotalTime>11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Tw Cen MT</vt:lpstr>
      <vt:lpstr>Gota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ORTIZ FIGUEROA</dc:creator>
  <cp:lastModifiedBy>MARIA FERNANDA ORTIZ FIGUEROA</cp:lastModifiedBy>
  <cp:revision>2</cp:revision>
  <dcterms:created xsi:type="dcterms:W3CDTF">2020-06-15T16:19:33Z</dcterms:created>
  <dcterms:modified xsi:type="dcterms:W3CDTF">2020-06-15T16:31:25Z</dcterms:modified>
</cp:coreProperties>
</file>